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986" autoAdjust="0"/>
  </p:normalViewPr>
  <p:slideViewPr>
    <p:cSldViewPr>
      <p:cViewPr varScale="1">
        <p:scale>
          <a:sx n="100" d="100"/>
          <a:sy n="100" d="100"/>
        </p:scale>
        <p:origin x="191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07.05.25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4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07.05.25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07.05.25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07.05.25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07.05.25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07.05.25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6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07.05.25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1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07.05.25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5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07.05.25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8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07.05.25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5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07.05.25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3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83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www.researchgate.net/profile/Mimoza-Basholli-Salihu" TargetMode="External"/><Relationship Id="rId7" Type="http://schemas.openxmlformats.org/officeDocument/2006/relationships/hyperlink" Target="https://staff.uni-pr.edu/profile/mimozabasholli-salih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mbasholli@yahoo.com" TargetMode="External"/><Relationship Id="rId5" Type="http://schemas.openxmlformats.org/officeDocument/2006/relationships/hyperlink" Target="mailto:mimoza.basholli@uni-pr.edu" TargetMode="External"/><Relationship Id="rId10" Type="http://schemas.openxmlformats.org/officeDocument/2006/relationships/image" Target="../media/image4.jpeg"/><Relationship Id="rId4" Type="http://schemas.openxmlformats.org/officeDocument/2006/relationships/hyperlink" Target="https://scholar.google.co.uk/citations?user=sBEndvcAAAAJ&amp;hl=en&amp;oi=ao" TargetMode="Externa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76200"/>
            <a:ext cx="981372" cy="98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95400" y="1767343"/>
            <a:ext cx="23663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person/Group leader: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2636" y="1769077"/>
            <a:ext cx="32615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Prof.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Asoc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Dr.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Mimoza BASHOLLI-SALIHU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" y="2156009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         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4542" y="2156008"/>
            <a:ext cx="53960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800" dirty="0"/>
              <a:t>Department of Pharmaceutical Technology, Faculty of Medicine, University of Prishtina, Kosovo</a:t>
            </a:r>
          </a:p>
          <a:p>
            <a:r>
              <a:rPr lang="en-US" sz="800" dirty="0"/>
              <a:t>Department of Drug Analytics and Pharmaceutical Legislation, Faculty of Medicine, University of Prishtina, Kosovo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7496" y="4612719"/>
            <a:ext cx="70325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Polymer based and lipid based nano delivery systems to improve biological activity of plant extracts and their components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Establishment of methodology for evaluation of stability and release profile of diverse </a:t>
            </a:r>
            <a:r>
              <a:rPr lang="en-US" sz="1250" dirty="0" err="1">
                <a:latin typeface="Arial" panose="020B0604020202020204" pitchFamily="34" charset="0"/>
                <a:cs typeface="Arial" panose="020B0604020202020204" pitchFamily="34" charset="0"/>
              </a:rPr>
              <a:t>nanoformulations</a:t>
            </a:r>
            <a:endParaRPr lang="en-US" sz="12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Development of successful nano-formulations to enhance the efficacy and safety of drugs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Establish a nano-technological laboratory, needed for practical teaching;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Development of Tissue nanodrug delivery assessment methodology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Pharmacokinetic research on nano-delivery systems for herbal medicines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81552" y="3761601"/>
            <a:ext cx="568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https://www.researchgate.net/profile/Mimoza-Basholli-Salihu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44542" y="3500735"/>
            <a:ext cx="5519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https://scholar.google.co.uk/citations?user=sBEndvcAAAAJ&amp;hl=en&amp;oi=ao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200" y="3471341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Google Scholar 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" y="3809142"/>
            <a:ext cx="143180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Gate  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200" y="2482300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Mail address      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3313" y="4295001"/>
            <a:ext cx="1398140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lines  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" y="2817145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Email/website    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44542" y="2514600"/>
            <a:ext cx="3204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mimoza.basholli@uni-pr.edu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mbasholli@yahoo.com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35479" y="1219200"/>
            <a:ext cx="703384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NANOBASED DRUG DELIVERY SYSTEMS: DEVELOPMENT AND CHARACTERIZATION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544542" y="3152001"/>
            <a:ext cx="56855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Prof. Asst. Dr. </a:t>
            </a:r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Aida </a:t>
            </a:r>
            <a:r>
              <a:rPr lang="en-US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Loshaj</a:t>
            </a:r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-Shala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 Asst. Dr. Sc. </a:t>
            </a:r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Toskë Kryeziu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,  PhD cand. </a:t>
            </a:r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Venesa </a:t>
            </a:r>
            <a:r>
              <a:rPr lang="en-US" sz="1050" b="1" dirty="0" err="1">
                <a:latin typeface="Arial" panose="020B0604020202020204" pitchFamily="34" charset="0"/>
                <a:cs typeface="Arial" panose="020B0604020202020204" pitchFamily="34" charset="0"/>
              </a:rPr>
              <a:t>Lupçi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3003" y="3145215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Group Members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91971" y="2156008"/>
            <a:ext cx="5877681" cy="19301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83002" y="4240154"/>
            <a:ext cx="7286650" cy="24317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1544542" y="2819400"/>
            <a:ext cx="570606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https://staff.uni-pr.edu/profile/mimozabasholli-salihu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Home - Aka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25" y="76200"/>
            <a:ext cx="959921" cy="99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FUJITSU\Desktop\Nanoalb\nanoBalkan_logo_pa_sfond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084" y="134650"/>
            <a:ext cx="1258459" cy="92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E494602-0B88-1ADC-EC3C-2C7887C3746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7" b="12784"/>
          <a:stretch/>
        </p:blipFill>
        <p:spPr>
          <a:xfrm>
            <a:off x="7696406" y="1275576"/>
            <a:ext cx="1078992" cy="12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55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216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FUJITSU</dc:creator>
  <cp:lastModifiedBy>Admin</cp:lastModifiedBy>
  <cp:revision>47</cp:revision>
  <dcterms:created xsi:type="dcterms:W3CDTF">2020-02-03T15:07:38Z</dcterms:created>
  <dcterms:modified xsi:type="dcterms:W3CDTF">2025-05-07T12:44:57Z</dcterms:modified>
</cp:coreProperties>
</file>